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975C"/>
    <a:srgbClr val="A43E53"/>
    <a:srgbClr val="0E11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5" d="100"/>
          <a:sy n="85" d="100"/>
        </p:scale>
        <p:origin x="1336" y="-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19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21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768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040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43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541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4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766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53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72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30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3BA794-EEC9-47B6-A60E-FBE21E5BDF90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45796-3CE5-4F46-BCA8-AB52F869715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56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Jardim de uma casa&#10;&#10;Descrição gerada automaticamente">
            <a:extLst>
              <a:ext uri="{FF2B5EF4-FFF2-40B4-BE49-F238E27FC236}">
                <a16:creationId xmlns:a16="http://schemas.microsoft.com/office/drawing/2014/main" id="{06A416F7-81DB-4606-8ED9-0B11FDEF03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41" r="22582" b="1211"/>
          <a:stretch/>
        </p:blipFill>
        <p:spPr>
          <a:xfrm>
            <a:off x="0" y="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18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Mapa&#10;&#10;Descrição gerada automaticamente">
            <a:extLst>
              <a:ext uri="{FF2B5EF4-FFF2-40B4-BE49-F238E27FC236}">
                <a16:creationId xmlns:a16="http://schemas.microsoft.com/office/drawing/2014/main" id="{0DAC0A13-39F2-4C96-9782-D9EB67EA2F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681" r="24962"/>
          <a:stretch/>
        </p:blipFill>
        <p:spPr>
          <a:xfrm>
            <a:off x="0" y="4569"/>
            <a:ext cx="6857999" cy="9139431"/>
          </a:xfrm>
          <a:prstGeom prst="parallelogram">
            <a:avLst/>
          </a:prstGeom>
        </p:spPr>
      </p:pic>
    </p:spTree>
    <p:extLst>
      <p:ext uri="{BB962C8B-B14F-4D97-AF65-F5344CB8AC3E}">
        <p14:creationId xmlns:p14="http://schemas.microsoft.com/office/powerpoint/2010/main" val="3258993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title="Decorative">
            <a:extLst>
              <a:ext uri="{FF2B5EF4-FFF2-40B4-BE49-F238E27FC236}">
                <a16:creationId xmlns:a16="http://schemas.microsoft.com/office/drawing/2014/main" id="{89FF5529-F781-4BF8-87CC-F34ACBC6866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043" y="480076"/>
            <a:ext cx="4805680" cy="51181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A067171-AB17-4F00-8E5E-4B3F5CF8C10F}"/>
              </a:ext>
            </a:extLst>
          </p:cNvPr>
          <p:cNvSpPr txBox="1"/>
          <p:nvPr/>
        </p:nvSpPr>
        <p:spPr>
          <a:xfrm>
            <a:off x="992459" y="1650380"/>
            <a:ext cx="4683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E9975C"/>
                </a:solidFill>
              </a:rPr>
              <a:t>Laranja</a:t>
            </a:r>
            <a:r>
              <a:rPr lang="en-US" dirty="0">
                <a:solidFill>
                  <a:srgbClr val="E9975C"/>
                </a:solidFill>
              </a:rPr>
              <a:t> - #E9975C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5EB0086-277F-4AFD-B7B0-BF1DC2084393}"/>
              </a:ext>
            </a:extLst>
          </p:cNvPr>
          <p:cNvSpPr txBox="1"/>
          <p:nvPr/>
        </p:nvSpPr>
        <p:spPr>
          <a:xfrm>
            <a:off x="992459" y="2493540"/>
            <a:ext cx="4683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A43E53"/>
                </a:solidFill>
              </a:rPr>
              <a:t>Avermelhado</a:t>
            </a:r>
            <a:r>
              <a:rPr lang="en-US" dirty="0">
                <a:solidFill>
                  <a:srgbClr val="A43E53"/>
                </a:solidFill>
              </a:rPr>
              <a:t> - #A43E53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543C0E8-2112-41AA-83A8-0CC3BC2C2716}"/>
              </a:ext>
            </a:extLst>
          </p:cNvPr>
          <p:cNvSpPr txBox="1"/>
          <p:nvPr/>
        </p:nvSpPr>
        <p:spPr>
          <a:xfrm>
            <a:off x="992459" y="3336700"/>
            <a:ext cx="4683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E1139"/>
                </a:solidFill>
              </a:rPr>
              <a:t>Azul - #0E1139</a:t>
            </a:r>
          </a:p>
        </p:txBody>
      </p:sp>
      <p:pic>
        <p:nvPicPr>
          <p:cNvPr id="9" name="Imagem 8" descr="Forma&#10;&#10;Descrição gerada automaticamente com confiança baixa">
            <a:extLst>
              <a:ext uri="{FF2B5EF4-FFF2-40B4-BE49-F238E27FC236}">
                <a16:creationId xmlns:a16="http://schemas.microsoft.com/office/drawing/2014/main" id="{D5522A79-30A4-4FB8-83F1-BCB7993C2D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E9975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938"/>
          <a:stretch/>
        </p:blipFill>
        <p:spPr>
          <a:xfrm>
            <a:off x="546410" y="4265342"/>
            <a:ext cx="1172627" cy="1009185"/>
          </a:xfrm>
          <a:prstGeom prst="rect">
            <a:avLst/>
          </a:prstGeom>
        </p:spPr>
      </p:pic>
      <p:pic>
        <p:nvPicPr>
          <p:cNvPr id="11" name="Imagem 10" descr="Forma&#10;&#10;Descrição gerada automaticamente com confiança baixa">
            <a:extLst>
              <a:ext uri="{FF2B5EF4-FFF2-40B4-BE49-F238E27FC236}">
                <a16:creationId xmlns:a16="http://schemas.microsoft.com/office/drawing/2014/main" id="{10F0D417-E637-4679-94D9-DD9604A928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54"/>
          <a:stretch/>
        </p:blipFill>
        <p:spPr>
          <a:xfrm>
            <a:off x="546410" y="5437969"/>
            <a:ext cx="1199320" cy="1009184"/>
          </a:xfrm>
          <a:prstGeom prst="rect">
            <a:avLst/>
          </a:prstGeom>
        </p:spPr>
      </p:pic>
      <p:pic>
        <p:nvPicPr>
          <p:cNvPr id="13" name="Imagem 12" descr="Forma&#10;&#10;Descrição gerada automaticamente com confiança baixa">
            <a:extLst>
              <a:ext uri="{FF2B5EF4-FFF2-40B4-BE49-F238E27FC236}">
                <a16:creationId xmlns:a16="http://schemas.microsoft.com/office/drawing/2014/main" id="{254249CE-DA34-4804-9583-EAECD2E4CF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80"/>
          <a:stretch/>
        </p:blipFill>
        <p:spPr>
          <a:xfrm>
            <a:off x="508850" y="6729664"/>
            <a:ext cx="1274439" cy="105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1710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304</TotalTime>
  <Words>12</Words>
  <Application>Microsoft Office PowerPoint</Application>
  <PresentationFormat>Papel Carta (216 x 279 mm)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Aishameriane Schmidt</dc:creator>
  <cp:lastModifiedBy>Aishameriane Schmidt</cp:lastModifiedBy>
  <cp:revision>4</cp:revision>
  <dcterms:created xsi:type="dcterms:W3CDTF">2021-06-26T17:19:02Z</dcterms:created>
  <dcterms:modified xsi:type="dcterms:W3CDTF">2021-06-26T22:23:31Z</dcterms:modified>
</cp:coreProperties>
</file>

<file path=docProps/thumbnail.jpeg>
</file>